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Raleway" pitchFamily="2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</p:embeddedFont>
    <p:embeddedFont>
      <p:font typeface="Source Sans Pro" panose="020B0503030403020204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dc17372e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dc17372e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dc17372e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dc17372e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ddc4064d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ddc4064d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ccdc4a9a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ccdc4a9a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985f9255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985f9255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ddc4064d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bddc4064d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e909d82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8e909d82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4aee7bf2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4aee7bf2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4aee7b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64aee7b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17372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dc17372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dc17372e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dc17372e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dc17372e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dc17372e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68775" y="4539955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 Tester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The Countdown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5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display.clear()</a:t>
            </a:r>
            <a:r>
              <a:rPr lang="en"/>
              <a:t> to clear the display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display.print()</a:t>
            </a:r>
            <a:r>
              <a:rPr lang="en"/>
              <a:t> to countdown from 3 to 2 to 1 (with a sleep delay in between)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scale the number bigger on the display for easy viewing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nsolas"/>
              <a:buChar char="○"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display.print(“3”, scale=6)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nsolas"/>
              <a:buChar char="○"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sleep(1)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200" y="1259725"/>
            <a:ext cx="177165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759125"/>
            <a:ext cx="4901700" cy="4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Clear the display &amp; the pixels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Set all pixels to BLACK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Countdown from 3 to 2 to 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Clear the screen again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continue the rest of your code to get a random number and light all pixels GREEN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726" y="317525"/>
            <a:ext cx="3359700" cy="433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The Fourth Dimension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65937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Computers relay on electronic clock circuits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Clock circuits are used to move through code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They are used as time delays in the sleep() command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When you turn on CodeX, its clock is continuously running.</a:t>
            </a:r>
            <a:endParaRPr sz="1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 you have used the time module for sleep()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time module also has a function that returns the current time on the computer clock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400" y="839825"/>
            <a:ext cx="1926900" cy="212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The Fourth Dimension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65937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use more than one function from a module, you need to import the entire library, not just one function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nsolas"/>
              <a:buChar char="●"/>
            </a:pP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from time import sleep</a:t>
            </a:r>
            <a:endParaRPr sz="20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imports only one function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nsolas"/>
              <a:buChar char="●"/>
            </a:pP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import time</a:t>
            </a:r>
            <a:endParaRPr sz="20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imports the entire library</a:t>
            </a:r>
            <a:endParaRPr sz="2000"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400" y="839825"/>
            <a:ext cx="1926900" cy="212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The Fourth Dimension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65937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import the entire library, you must reference it when calling one of its functions.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nsolas"/>
              <a:buChar char="●"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time.sleep(1)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nsolas"/>
              <a:buChar char="●"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time.ticks_ms()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returns the current time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returns a value, so the value needs to be assigned to a variable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nsolas"/>
              <a:buChar char="●"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start_time = time.ticks_ms()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400" y="839825"/>
            <a:ext cx="1926900" cy="212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974775"/>
            <a:ext cx="85206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spcBef>
                <a:spcPts val="120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Go to your Mission Log and answer the question about importing a module</a:t>
            </a:r>
            <a:endParaRPr sz="2350"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675" y="2536600"/>
            <a:ext cx="6345725" cy="20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4800300" cy="3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from </a:t>
            </a:r>
            <a:br>
              <a:rPr lang="en"/>
            </a:b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 import sleep</a:t>
            </a:r>
            <a:r>
              <a:rPr lang="en"/>
              <a:t> to </a:t>
            </a:r>
            <a:br>
              <a:rPr lang="en"/>
            </a:b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import time</a:t>
            </a:r>
            <a:endParaRPr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all the 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sleep(1)</a:t>
            </a:r>
            <a:r>
              <a:rPr lang="en"/>
              <a:t> commands to 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time.sleep(1)</a:t>
            </a:r>
            <a:r>
              <a:rPr lang="en"/>
              <a:t> commands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HINT: There are four sleep() commands</a:t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150" y="622363"/>
            <a:ext cx="3572450" cy="38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3025950" y="4593175"/>
            <a:ext cx="3092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&lt;continued&gt;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311700" y="974775"/>
            <a:ext cx="4473900" cy="3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50"/>
              <a:t>After the pixels turn GREEN:</a:t>
            </a:r>
            <a:endParaRPr sz="2350"/>
          </a:p>
          <a:p>
            <a:pPr marL="457200" lvl="0" indent="-377825" algn="l" rtl="0">
              <a:spcBef>
                <a:spcPts val="120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Assign </a:t>
            </a:r>
            <a:r>
              <a:rPr lang="en" sz="2350" b="1"/>
              <a:t>start_time</a:t>
            </a:r>
            <a:r>
              <a:rPr lang="en" sz="2350"/>
              <a:t> the value from </a:t>
            </a:r>
            <a:r>
              <a:rPr lang="en" sz="235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time.ticks_ms()</a:t>
            </a:r>
            <a:endParaRPr sz="235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Wait until BTN-A was pressed</a:t>
            </a:r>
            <a:endParaRPr sz="2350"/>
          </a:p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Assign </a:t>
            </a:r>
            <a:r>
              <a:rPr lang="en" sz="2350" b="1"/>
              <a:t>end_time</a:t>
            </a:r>
            <a:r>
              <a:rPr lang="en" sz="2350"/>
              <a:t> the value from </a:t>
            </a:r>
            <a:r>
              <a:rPr lang="en" sz="235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time.ticks_ms()</a:t>
            </a:r>
            <a:endParaRPr sz="2350"/>
          </a:p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Print </a:t>
            </a:r>
            <a:r>
              <a:rPr lang="en" sz="2350" b="1"/>
              <a:t>start_time</a:t>
            </a:r>
            <a:r>
              <a:rPr lang="en" sz="2350"/>
              <a:t> and </a:t>
            </a:r>
            <a:r>
              <a:rPr lang="en" sz="2350" b="1"/>
              <a:t>end_time</a:t>
            </a:r>
            <a:endParaRPr sz="2350" b="1"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800" y="1635425"/>
            <a:ext cx="3845500" cy="2951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Time Differential</a:t>
            </a: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311700" y="778525"/>
            <a:ext cx="8520600" cy="3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You have the start_time and end_time. </a:t>
            </a:r>
            <a:br>
              <a:rPr lang="en"/>
            </a:br>
            <a:r>
              <a:rPr lang="en"/>
              <a:t>The reaction time is the difference of </a:t>
            </a:r>
            <a:br>
              <a:rPr lang="en"/>
            </a:br>
            <a:r>
              <a:rPr lang="en"/>
              <a:t>the two variables.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just subtract the two: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nsolas"/>
              <a:buChar char="○"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reaction_time = end_time - start_time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OR use another time module function that finds the difference: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nsolas"/>
              <a:buChar char="○"/>
            </a:pPr>
            <a:r>
              <a:rPr lang="en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reaction_time = time.ticks_diff(end_time, start_time)</a:t>
            </a:r>
            <a:endParaRPr sz="20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850" y="839825"/>
            <a:ext cx="2615525" cy="17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311700" y="974775"/>
            <a:ext cx="85206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spcBef>
                <a:spcPts val="120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Go to your Mission Log and answer the question about functions in the time module</a:t>
            </a:r>
            <a:endParaRPr sz="2350"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100" y="2529775"/>
            <a:ext cx="6474876" cy="20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this mission you will use a computer clock to measure time.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000">
                <a:solidFill>
                  <a:schemeClr val="dk2"/>
                </a:solidFill>
              </a:rPr>
              <a:t>What are some things you use a timer for?</a:t>
            </a:r>
            <a:r>
              <a:rPr lang="en">
                <a:solidFill>
                  <a:schemeClr val="dk2"/>
                </a:solidFill>
              </a:rPr>
              <a:t>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343625" y="702325"/>
            <a:ext cx="4148700" cy="3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</a:t>
            </a:r>
            <a:r>
              <a:rPr lang="en" b="1"/>
              <a:t>reaction_time</a:t>
            </a:r>
            <a:r>
              <a:rPr lang="en"/>
              <a:t> the difference between </a:t>
            </a:r>
            <a:r>
              <a:rPr lang="en" b="1"/>
              <a:t>end_time</a:t>
            </a:r>
            <a:r>
              <a:rPr lang="en"/>
              <a:t> and </a:t>
            </a:r>
            <a:r>
              <a:rPr lang="en" b="1"/>
              <a:t>start_time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</a:t>
            </a:r>
            <a:r>
              <a:rPr lang="en" b="1"/>
              <a:t>display.print()</a:t>
            </a:r>
            <a:r>
              <a:rPr lang="en"/>
              <a:t> statements to print the </a:t>
            </a:r>
            <a:r>
              <a:rPr lang="en" b="1"/>
              <a:t>reaction_time</a:t>
            </a:r>
            <a:r>
              <a:rPr lang="en"/>
              <a:t> instead of start_time and end_time</a:t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925" y="1392450"/>
            <a:ext cx="4591100" cy="26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Let’s Keep Playing</a:t>
            </a:r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job so far! The reaction game is fun, but what if you want to play more than once?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the game wait for a button press, and then play again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need an infinite loop with most of the code in it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need to wait for a button press after displaying the reaction time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already have code for waiting for a button press, so you can copy and paste it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9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infinite loop after the import statements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Indent all the code inside the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another wait loop at the beginning of the loop</a:t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 rotWithShape="1">
          <a:blip r:embed="rId3">
            <a:alphaModFix/>
          </a:blip>
          <a:srcRect b="7791"/>
          <a:stretch/>
        </p:blipFill>
        <p:spPr>
          <a:xfrm>
            <a:off x="4996450" y="68875"/>
            <a:ext cx="3175425" cy="46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Reduce Repetition</a:t>
            </a:r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311700" y="995650"/>
            <a:ext cx="56409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Take a look at your code. Do you notice a block of code that is repeated?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learned in Mission 9 that you can write a function instead of copy-paste or repeating code, you can write a function instead.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There are two places in your code that wait for BTN-A to be pressed</a:t>
            </a: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 rotWithShape="1">
          <a:blip r:embed="rId3">
            <a:alphaModFix/>
          </a:blip>
          <a:srcRect r="33311"/>
          <a:stretch/>
        </p:blipFill>
        <p:spPr>
          <a:xfrm>
            <a:off x="6147750" y="1152188"/>
            <a:ext cx="2684551" cy="26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311700" y="995650"/>
            <a:ext cx="46392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Write a </a:t>
            </a:r>
            <a:r>
              <a:rPr lang="en" b="1">
                <a:solidFill>
                  <a:schemeClr val="dk2"/>
                </a:solidFill>
              </a:rPr>
              <a:t>wait_button()</a:t>
            </a:r>
            <a:r>
              <a:rPr lang="en">
                <a:solidFill>
                  <a:schemeClr val="dk2"/>
                </a:solidFill>
              </a:rPr>
              <a:t> function.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HINT: A function goes near the top of your code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Delete the code that waits inside the while loop.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Call the </a:t>
            </a:r>
            <a:r>
              <a:rPr lang="en" b="1">
                <a:solidFill>
                  <a:schemeClr val="dk2"/>
                </a:solidFill>
              </a:rPr>
              <a:t>wait_button()</a:t>
            </a:r>
            <a:r>
              <a:rPr lang="en">
                <a:solidFill>
                  <a:schemeClr val="dk2"/>
                </a:solidFill>
              </a:rPr>
              <a:t> function two times in the while loop.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475" y="180475"/>
            <a:ext cx="3644975" cy="30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475" y="3472900"/>
            <a:ext cx="2855150" cy="11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6"/>
          <p:cNvSpPr/>
          <p:nvPr/>
        </p:nvSpPr>
        <p:spPr>
          <a:xfrm>
            <a:off x="5369075" y="2337425"/>
            <a:ext cx="1477800" cy="301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5064475" y="3967725"/>
            <a:ext cx="1477800" cy="301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Timing</a:t>
            </a: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CodeX’s electronic clock.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3 quiz questions about the computer timing.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3" name="Google Shape;2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7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No Cheating</a:t>
            </a:r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 a bug. Oh no! Players are pressing the button during the delay and getting ultra fast times.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buttons.was_pressed() is always listening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Even during the random delay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Solve this problem by resetting the buttons.was_pressed() just before starting the timer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74100" cy="16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Reset </a:t>
            </a:r>
            <a:r>
              <a:rPr lang="en" b="1"/>
              <a:t>buttons.was_pressed(BTN_A)</a:t>
            </a:r>
            <a:r>
              <a:rPr lang="en"/>
              <a:t> just before the pixels turn GREEN</a:t>
            </a:r>
            <a:endParaRPr/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477" y="2824525"/>
            <a:ext cx="4481575" cy="10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10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262" name="Google Shape;262;p41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10: Reaction Time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5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How fast is your reaction time?</a:t>
            </a:r>
            <a:endParaRPr b="1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In this project you will make a device to measure your reaction time. This project will:</a:t>
            </a:r>
            <a:endParaRPr b="1">
              <a:solidFill>
                <a:srgbClr val="1E1E1E"/>
              </a:solidFill>
            </a:endParaRPr>
          </a:p>
          <a:p>
            <a:pPr marL="9144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Give a 3-2-1 countdown</a:t>
            </a:r>
            <a:endParaRPr sz="2000">
              <a:solidFill>
                <a:srgbClr val="1E1E1E"/>
              </a:solidFill>
            </a:endParaRPr>
          </a:p>
          <a:p>
            <a:pPr marL="9144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Wait a random delay</a:t>
            </a:r>
            <a:endParaRPr sz="2000">
              <a:solidFill>
                <a:srgbClr val="1E1E1E"/>
              </a:solidFill>
            </a:endParaRPr>
          </a:p>
          <a:p>
            <a:pPr marL="9144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Turn the pixels GREEN</a:t>
            </a:r>
            <a:endParaRPr sz="2000">
              <a:solidFill>
                <a:srgbClr val="1E1E1E"/>
              </a:solidFill>
            </a:endParaRPr>
          </a:p>
          <a:p>
            <a:pPr marL="9144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Measure the reaction time for the button press</a:t>
            </a:r>
            <a:endParaRPr sz="2000">
              <a:solidFill>
                <a:srgbClr val="1E1E1E"/>
              </a:solidFill>
            </a:endParaRPr>
          </a:p>
          <a:p>
            <a:pPr marL="9144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Loop and do the countdown again</a:t>
            </a:r>
            <a:endParaRPr sz="2000" b="1">
              <a:solidFill>
                <a:srgbClr val="1E1E1E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425" y="1152475"/>
            <a:ext cx="1969175" cy="19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Milliseconds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64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This mission will require you to turn on all the pixels the same color.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 code so far turned on a single pixel at a time: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pixels.set(0, RED)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Using a list, there is an easier way: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pixels.set(</a:t>
            </a:r>
            <a:r>
              <a:rPr lang="en" b="1">
                <a:solidFill>
                  <a:schemeClr val="dk2"/>
                </a:solidFill>
              </a:rPr>
              <a:t>[RED, RED, RED, RED]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Do you notice the list with four items?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The pixels.set() command needs parenthesis, and the list needs [ ]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Make sure you use both, in the correct order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Milliseconds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CodeX’s powerful clock can work in milliseconds -- that’s 1,000 times per second!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clock measures milliseconds, but sleep() is in seconds, so you just have to do a little math.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325" y="1277625"/>
            <a:ext cx="3259600" cy="14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Milliseconds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849800"/>
            <a:ext cx="5903400" cy="3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random.randrange(1, 5)</a:t>
            </a:r>
            <a:r>
              <a:rPr lang="en">
                <a:solidFill>
                  <a:schemeClr val="dk2"/>
                </a:solidFill>
              </a:rPr>
              <a:t> gives a random number between 1 and 4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random.randrange(1000, 5000)</a:t>
            </a:r>
            <a:r>
              <a:rPr lang="en">
                <a:solidFill>
                  <a:schemeClr val="dk2"/>
                </a:solidFill>
              </a:rPr>
              <a:t> gives a random number between 1000 and 4999.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This gives you a good range of milliseconds, but sleep() uses seconds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1000 milliseconds = 1 second, so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Divide the random number by 1000!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l="16701" r="17672"/>
          <a:stretch/>
        </p:blipFill>
        <p:spPr>
          <a:xfrm>
            <a:off x="6603900" y="1057175"/>
            <a:ext cx="2139075" cy="14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a new file named </a:t>
            </a:r>
            <a:br>
              <a:rPr lang="en"/>
            </a:b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Reaction_Time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codex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random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time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Turn all pixels BLACK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3191100" y="4515400"/>
            <a:ext cx="3092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&lt;continued&gt;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125" y="1801476"/>
            <a:ext cx="4499926" cy="1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19700" cy="3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 a random number using 1000 and 5000 as the range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Divide the random number by 1000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random number in sleep()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Turn all pixels GREEN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950" y="1902025"/>
            <a:ext cx="394335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The Countdown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5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make this into a game, you want to give a countdown.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will let the player know the game is starting.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also indicates when to start the timer.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200" y="1259725"/>
            <a:ext cx="177165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Microsoft Office PowerPoint</Application>
  <PresentationFormat>On-screen Show (16:9)</PresentationFormat>
  <Paragraphs>153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Consolas</vt:lpstr>
      <vt:lpstr>Source Sans Pro</vt:lpstr>
      <vt:lpstr>Montserrat</vt:lpstr>
      <vt:lpstr>Roboto</vt:lpstr>
      <vt:lpstr>Calibri</vt:lpstr>
      <vt:lpstr>Raleway</vt:lpstr>
      <vt:lpstr>Arial</vt:lpstr>
      <vt:lpstr>Plum</vt:lpstr>
      <vt:lpstr>Reaction Tester</vt:lpstr>
      <vt:lpstr>Pre-Mission Preparation</vt:lpstr>
      <vt:lpstr>Mission 10: Reaction Time</vt:lpstr>
      <vt:lpstr>Objective #1: Milliseconds</vt:lpstr>
      <vt:lpstr>Objective #1: Milliseconds</vt:lpstr>
      <vt:lpstr>Objective #1: Milliseconds</vt:lpstr>
      <vt:lpstr>Mission Activity #1</vt:lpstr>
      <vt:lpstr>Mission Activity #1</vt:lpstr>
      <vt:lpstr>Objective #2: The Countdown</vt:lpstr>
      <vt:lpstr>Objective #2: The Countdown</vt:lpstr>
      <vt:lpstr>Mission Activity #2</vt:lpstr>
      <vt:lpstr>Objective #3: The Fourth Dimension</vt:lpstr>
      <vt:lpstr>Objective #3: The Fourth Dimension</vt:lpstr>
      <vt:lpstr>Objective #3: The Fourth Dimension</vt:lpstr>
      <vt:lpstr>Mission Activity #3</vt:lpstr>
      <vt:lpstr>Mission Activity #3</vt:lpstr>
      <vt:lpstr>Mission Activity #3</vt:lpstr>
      <vt:lpstr>Objective #4: Time Differential</vt:lpstr>
      <vt:lpstr>Mission Activity #4</vt:lpstr>
      <vt:lpstr>Mission Activity #4</vt:lpstr>
      <vt:lpstr>Objective #5: Let’s Keep Playing</vt:lpstr>
      <vt:lpstr>Mission Activity #5</vt:lpstr>
      <vt:lpstr>Objective #6: Reduce Repetition</vt:lpstr>
      <vt:lpstr>Mission Activity #6</vt:lpstr>
      <vt:lpstr>Quiz Timing</vt:lpstr>
      <vt:lpstr>Objective #7: No Cheating</vt:lpstr>
      <vt:lpstr>Mission Activity #7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2024-10-28T03:59:11Z</dcterms:modified>
</cp:coreProperties>
</file>